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80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8" r:id="rId24"/>
    <p:sldId id="282" r:id="rId25"/>
    <p:sldId id="283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4181-6E5C-422D-B4F5-23246A38E1D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E718-91D3-4C69-A032-3980B4E02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9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DC039-74B2-4F8C-B268-4D5C9F970D0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8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DC039-74B2-4F8C-B268-4D5C9F970D0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6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DC039-74B2-4F8C-B268-4D5C9F970D0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5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DC039-74B2-4F8C-B268-4D5C9F970D0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1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3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9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2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7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F4219-FD1C-4A61-A2BC-FE6A6A31F12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A20A-46EB-437C-AAD7-EED010D29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6131" y="130630"/>
            <a:ext cx="10515600" cy="95358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Hello year five and welcome to term 5.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131" y="1084218"/>
            <a:ext cx="10957560" cy="5381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is your 2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week of writing. Each day you are asked to complete the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 a day and complete a writing activity. These activities should be completed in your home learning books. 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also have two spelling activities to complete each week. The spelling activities can be completed more than once, so use them to practice your spelling.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always try your best, you know how your class teacher would expect your work to be completed!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Stay safe, happy and well.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Mrs Gray.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0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955" y="396249"/>
            <a:ext cx="11147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 you identify the correct sentence? 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are scared of spiders. However, these animal have several benefits to humans and very few in Britain can do any harm.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94564" y="1743856"/>
            <a:ext cx="1425389" cy="79337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139" y="3323993"/>
            <a:ext cx="10977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are scared of spiders. As a result of this, spiders are often killed, leaving our homes at risk to an increase in pests and insects.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554047" y="3279483"/>
            <a:ext cx="2515132" cy="79337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4139" y="5090965"/>
            <a:ext cx="10977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sentence containing the word ‘however’ shows a contrasting idea because ‘however’ is a cohesive device that shows contrasting or opposite idea.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1741" y="2413896"/>
            <a:ext cx="48723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51205" y="2439563"/>
            <a:ext cx="3538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3510" y="3002060"/>
            <a:ext cx="8066715" cy="2406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4139" y="3890210"/>
            <a:ext cx="48723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56129" y="3890210"/>
            <a:ext cx="353804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4139" y="4476770"/>
            <a:ext cx="8231524" cy="29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39" y="145971"/>
            <a:ext cx="1122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Categorising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their purpose in writing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5" y="180425"/>
            <a:ext cx="644802" cy="647546"/>
          </a:xfrm>
          <a:prstGeom prst="rect">
            <a:avLst/>
          </a:prstGeom>
        </p:spPr>
      </p:pic>
      <p:pic>
        <p:nvPicPr>
          <p:cNvPr id="25" name="Picture 24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4569"/>
            <a:ext cx="681741" cy="866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3226526" y="3174274"/>
            <a:ext cx="5643154" cy="20790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04457" y="3026124"/>
            <a:ext cx="4428309" cy="2227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7" y="5253312"/>
            <a:ext cx="681741" cy="866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04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35019"/>
              </p:ext>
            </p:extLst>
          </p:nvPr>
        </p:nvGraphicFramePr>
        <p:xfrm>
          <a:off x="406746" y="2877137"/>
          <a:ext cx="11378505" cy="3534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701">
                  <a:extLst>
                    <a:ext uri="{9D8B030D-6E8A-4147-A177-3AD203B41FA5}">
                      <a16:colId xmlns:a16="http://schemas.microsoft.com/office/drawing/2014/main" val="2548286578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3178119186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1272958162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439233764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319955460"/>
                    </a:ext>
                  </a:extLst>
                </a:gridCol>
              </a:tblGrid>
              <a:tr h="124811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Information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Contrasting Ideas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 and</a:t>
                      </a:r>
                      <a:b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697553"/>
                  </a:ext>
                </a:extLst>
              </a:tr>
              <a:tr h="2171085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 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667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895" y="4271555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514" y="483515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895" y="539875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this,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0203" y="4184011"/>
            <a:ext cx="1853640" cy="438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other hand,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3585" y="4875515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However,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3585" y="5453303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Despite,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63376" y="4316569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a result,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9594" y="479259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Consequently,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9229" y="5363909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70861" y="3112410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3004" y="424935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97406" y="3126677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Indicating</a:t>
            </a: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56075" y="428755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Shortly after,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56075" y="4891034"/>
            <a:ext cx="1813538" cy="3539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time,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56075" y="545878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Meanwhile,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139" y="145971"/>
            <a:ext cx="1122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Categorising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their purpose in writing.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5" y="180425"/>
            <a:ext cx="644802" cy="64754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44172A1-7430-478A-92DA-576EF6BCD48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0740" y="1024658"/>
            <a:ext cx="713397" cy="53695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84137" y="1188720"/>
            <a:ext cx="11001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Copy this table into your Home Learning Books.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 these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your table: ‘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nevertheless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moreover’, ‘in other words’, ‘hence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contrast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’, ‘for instance’, ‘prior to this’, ‘even though’, ‘for this reason’, ‘similarly’.</a:t>
            </a:r>
            <a:endParaRPr lang="en-GB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7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2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58002"/>
              </p:ext>
            </p:extLst>
          </p:nvPr>
        </p:nvGraphicFramePr>
        <p:xfrm>
          <a:off x="626261" y="1766623"/>
          <a:ext cx="11378505" cy="499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701">
                  <a:extLst>
                    <a:ext uri="{9D8B030D-6E8A-4147-A177-3AD203B41FA5}">
                      <a16:colId xmlns:a16="http://schemas.microsoft.com/office/drawing/2014/main" val="2548286578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3178119186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1272958162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439233764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319955460"/>
                    </a:ext>
                  </a:extLst>
                </a:gridCol>
              </a:tblGrid>
              <a:tr h="124811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Information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Contrasting Ideas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 and</a:t>
                      </a:r>
                      <a:b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697553"/>
                  </a:ext>
                </a:extLst>
              </a:tr>
              <a:tr h="2171085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Moreover,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other words, </a:t>
                      </a:r>
                      <a:endParaRPr lang="en-GB" sz="18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contrast,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Nevertheless,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Hence,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667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9817" y="3196438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817" y="369282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817" y="424935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Similarly,</a:t>
            </a:r>
            <a:endParaRPr lang="en-GB" sz="1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317" y="480587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this,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5665" y="3161813"/>
            <a:ext cx="1853640" cy="438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other hand,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5666" y="3793430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5665" y="4371422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However,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2437" y="4870571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Despite,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7189" y="31656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a result,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7925" y="37170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Consequently,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7189" y="42315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this reason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7189" y="476501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8718" y="1990794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8718" y="31656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3875" y="3659014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instance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65377" y="2074472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Indicating</a:t>
            </a: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80755" y="3161813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Shortly after,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63794" y="3678654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this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77618" y="4218174"/>
            <a:ext cx="1813538" cy="3539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time,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63794" y="479061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Meanwhile,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139" y="145971"/>
            <a:ext cx="1122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Categorising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their purpose in writing.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5" y="180425"/>
            <a:ext cx="644802" cy="64754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84137" y="1188720"/>
            <a:ext cx="1100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you get on?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6" y="1060646"/>
            <a:ext cx="681741" cy="866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9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Year 5 Writing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Term </a:t>
            </a:r>
            <a:r>
              <a:rPr lang="en-US" sz="6000" dirty="0" smtClean="0"/>
              <a:t>5 </a:t>
            </a:r>
            <a:r>
              <a:rPr lang="en-US" sz="6000" dirty="0"/>
              <a:t>Week 2</a:t>
            </a:r>
            <a:r>
              <a:rPr lang="en-US" sz="6000" dirty="0" smtClean="0"/>
              <a:t>.</a:t>
            </a:r>
            <a:endParaRPr lang="en-US" sz="6000" dirty="0"/>
          </a:p>
          <a:p>
            <a:r>
              <a:rPr lang="en-US" sz="6000" dirty="0" smtClean="0"/>
              <a:t>Session </a:t>
            </a:r>
            <a:r>
              <a:rPr lang="en-US" sz="6000" dirty="0"/>
              <a:t>3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85212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145971"/>
            <a:ext cx="644802" cy="64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139" y="145971"/>
            <a:ext cx="11129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3- </a:t>
            </a: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s://cdn2.iconfinder.com/data/icons/essential-web-5/50/pending-wait-time-revise-unfinish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" y="1176988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4495" y="1041506"/>
            <a:ext cx="111694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Previous Learning-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Home Learning Books- recall and record a cohesive device that could fit these purposes.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Information,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Contrasting Ideas,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Cause and Effect,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Examples,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Indicating Time.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1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44676"/>
              </p:ext>
            </p:extLst>
          </p:nvPr>
        </p:nvGraphicFramePr>
        <p:xfrm>
          <a:off x="626261" y="1766623"/>
          <a:ext cx="11378505" cy="499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701">
                  <a:extLst>
                    <a:ext uri="{9D8B030D-6E8A-4147-A177-3AD203B41FA5}">
                      <a16:colId xmlns:a16="http://schemas.microsoft.com/office/drawing/2014/main" val="2548286578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3178119186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1272958162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439233764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319955460"/>
                    </a:ext>
                  </a:extLst>
                </a:gridCol>
              </a:tblGrid>
              <a:tr h="124811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Information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Contrasting Ideas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 and</a:t>
                      </a:r>
                      <a:b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697553"/>
                  </a:ext>
                </a:extLst>
              </a:tr>
              <a:tr h="2171085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Moreover,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other words, 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contrast,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Nevertheless,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Hence,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667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9817" y="3196438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817" y="369282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817" y="424935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Similarly,</a:t>
            </a: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317" y="480587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this,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5665" y="3161813"/>
            <a:ext cx="1853640" cy="438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other hand,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5666" y="3793430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though,</a:t>
            </a: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5665" y="4371422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However,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2437" y="4870571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Despite,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7189" y="31656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a result,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7925" y="37170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Consequently,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7189" y="42315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this reason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7189" y="476501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8718" y="1990794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8718" y="31656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3875" y="3659014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instance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65377" y="2074472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Indicating</a:t>
            </a: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80755" y="3161813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Shortly after,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63794" y="3678654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this,</a:t>
            </a: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77618" y="4218174"/>
            <a:ext cx="1813538" cy="3539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time,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63794" y="479061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Meanwhile,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139" y="145971"/>
            <a:ext cx="1122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5" y="180425"/>
            <a:ext cx="644802" cy="64754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84137" y="1188720"/>
            <a:ext cx="1100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you get on?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6" y="1060646"/>
            <a:ext cx="681741" cy="866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3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9139" y="3369763"/>
            <a:ext cx="5139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Battle of Hastings happened in 1066. However,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3451" y="3656422"/>
            <a:ext cx="3847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obtaining accurate information about this event is difficult due to the length of time that has passed.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7213" y="2276387"/>
            <a:ext cx="3847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King Harold II was defeated by the Norman forces of William the Conqueror.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88742" y="5588780"/>
            <a:ext cx="384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King Harold was the last Anglo-Saxon King of England.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92109"/>
            <a:ext cx="644802" cy="64754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4139" y="145971"/>
            <a:ext cx="1122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4172A1-7430-478A-92DA-576EF6BCD4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2440" y="871673"/>
            <a:ext cx="713397" cy="536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18434" y="808459"/>
            <a:ext cx="10541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match the text on the left to the appropriate text on the right, underlining the cohesive device.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Remember-think about the purpose of the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device.  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9139" y="3369763"/>
            <a:ext cx="5139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Battle of Hastings happened in 1066. </a:t>
            </a:r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3451" y="3656422"/>
            <a:ext cx="3847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obtaining accurate information about this event is difficult due to the length of time that has passed.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7213" y="2276387"/>
            <a:ext cx="3847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King Harold II was defeated by the Norman forces of William the Conqueror.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88742" y="5588780"/>
            <a:ext cx="384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King Harold was the last Anglo-Saxon King of England.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92109"/>
            <a:ext cx="644802" cy="64754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4139" y="145971"/>
            <a:ext cx="1122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838" y="1064341"/>
            <a:ext cx="10564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your answer.  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6" y="1060646"/>
            <a:ext cx="681741" cy="866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5460274" y="3984172"/>
            <a:ext cx="2821577" cy="26125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1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173" y="3820602"/>
            <a:ext cx="5392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Bayeux Tapestry gives an account of the Norman Invasion of England. However,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832" y="1849407"/>
            <a:ext cx="576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Bayeux Tapestry gives an account of the Norman Invasion of England. During this time,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3448" y="3786143"/>
            <a:ext cx="3847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was actually made around ten years after the battle.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3448" y="1569185"/>
            <a:ext cx="3847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could not read, so it told the story in a way that everyone could understand.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5673" y="5552383"/>
            <a:ext cx="3847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Battle of Hastings took place in 1066.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92109"/>
            <a:ext cx="644802" cy="6475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84139" y="145971"/>
            <a:ext cx="1122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4172A1-7430-478A-92DA-576EF6BCD4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2440" y="871673"/>
            <a:ext cx="713397" cy="536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4139" y="686065"/>
            <a:ext cx="10541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complete these in the same way.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2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164" y="3859791"/>
            <a:ext cx="5392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Bayeux Tapestry gives an account of the Norman Invasion of England. </a:t>
            </a:r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607" y="1872128"/>
            <a:ext cx="576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Bayeux Tapestry gives an account of the Norman Invasion of England. </a:t>
            </a:r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time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4015" y="3951525"/>
            <a:ext cx="3847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was actually made around ten years after the battle.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7213" y="1794833"/>
            <a:ext cx="3847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could not read, so it told the story in a way that everyone could understand.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5673" y="5552383"/>
            <a:ext cx="3847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Battle of Hastings took place in 1066.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92109"/>
            <a:ext cx="644802" cy="6475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84139" y="145971"/>
            <a:ext cx="1122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314" y="1117396"/>
            <a:ext cx="10541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 you choose the appropriate text? 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8" y="847828"/>
            <a:ext cx="681741" cy="866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Arrow Connector 2"/>
          <p:cNvCxnSpPr/>
          <p:nvPr/>
        </p:nvCxnSpPr>
        <p:spPr>
          <a:xfrm>
            <a:off x="6283234" y="4459955"/>
            <a:ext cx="18739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096000" y="2299063"/>
            <a:ext cx="2061213" cy="9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0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Year 5 Writing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Term </a:t>
            </a:r>
            <a:r>
              <a:rPr lang="en-US" sz="6000" dirty="0" smtClean="0"/>
              <a:t>5 </a:t>
            </a:r>
            <a:r>
              <a:rPr lang="en-US" sz="6000" dirty="0"/>
              <a:t>Week 2</a:t>
            </a:r>
            <a:r>
              <a:rPr lang="en-US" sz="6000" dirty="0" smtClean="0"/>
              <a:t>.</a:t>
            </a:r>
            <a:endParaRPr lang="en-US" sz="6000" dirty="0"/>
          </a:p>
          <a:p>
            <a:r>
              <a:rPr lang="en-US" sz="6000" dirty="0" smtClean="0"/>
              <a:t>Session </a:t>
            </a:r>
            <a:r>
              <a:rPr lang="en-US" sz="6000" dirty="0"/>
              <a:t>1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1993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Year 5 Writing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Term </a:t>
            </a:r>
            <a:r>
              <a:rPr lang="en-US" sz="6000" dirty="0" smtClean="0"/>
              <a:t>5 </a:t>
            </a:r>
            <a:r>
              <a:rPr lang="en-US" sz="6000" dirty="0"/>
              <a:t>Week 2</a:t>
            </a:r>
            <a:r>
              <a:rPr lang="en-US" sz="6000" dirty="0" smtClean="0"/>
              <a:t>.</a:t>
            </a:r>
            <a:endParaRPr lang="en-US" sz="6000" dirty="0"/>
          </a:p>
          <a:p>
            <a:r>
              <a:rPr lang="en-US" sz="6000" dirty="0" smtClean="0"/>
              <a:t>Session </a:t>
            </a:r>
            <a:r>
              <a:rPr lang="en-US" sz="6000" dirty="0"/>
              <a:t>4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75024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299252"/>
            <a:ext cx="644802" cy="64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139" y="145971"/>
            <a:ext cx="111291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Session 4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367" y="1101940"/>
            <a:ext cx="1082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complete these sentences, remember to consider the purpose of the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device.  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7367" y="2817828"/>
            <a:ext cx="10671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However,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7367" y="5420897"/>
            <a:ext cx="10671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As a result,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7367" y="4035090"/>
            <a:ext cx="10671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In addition,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B87011-7D3A-4274-8267-1E7C553E22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054" y="1209953"/>
            <a:ext cx="897367" cy="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299252"/>
            <a:ext cx="644802" cy="64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139" y="145971"/>
            <a:ext cx="111291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Session 4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367" y="1101940"/>
            <a:ext cx="1082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some suggested answers.  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7367" y="2434245"/>
            <a:ext cx="1061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However,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Mayflower had not always been a passenger ship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4208" y="4826037"/>
            <a:ext cx="10658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result, the first colony was established in the country we now know as, the United States of America.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7367" y="3630141"/>
            <a:ext cx="1061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In addition,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carrying passengers, the ship carried many, many pairs of shoes.  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B87011-7D3A-4274-8267-1E7C553E22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3159" y="1113566"/>
            <a:ext cx="854208" cy="57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5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299252"/>
            <a:ext cx="644802" cy="64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139" y="145971"/>
            <a:ext cx="111291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Session 4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367" y="1101940"/>
            <a:ext cx="10821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complete these sentences. Remember to consider the purpose of the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device.  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7366" y="2817828"/>
            <a:ext cx="10629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Shortly after,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7367" y="5420897"/>
            <a:ext cx="10629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Even though,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7367" y="4035090"/>
            <a:ext cx="10629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Prior to this,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B87011-7D3A-4274-8267-1E7C553E22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3227" y="1191804"/>
            <a:ext cx="784139" cy="55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299252"/>
            <a:ext cx="644802" cy="64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139" y="145971"/>
            <a:ext cx="111291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Session 4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7367" y="1101940"/>
            <a:ext cx="10821391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suggested answers. 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7367" y="2817828"/>
            <a:ext cx="10671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Shortly after,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ship encountered a violent storm that blew it off its original course.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7367" y="5420897"/>
            <a:ext cx="10671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though, it was not designed to carry passengers it had 102 of them as well as 30 crew, on board.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7367" y="4035090"/>
            <a:ext cx="10671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Mayflower set sail from Plymouth on the 16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1620. Prior to this,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ship had been used to transport goods between mainland Europe and England. 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B87011-7D3A-4274-8267-1E7C553E22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3228" y="1102849"/>
            <a:ext cx="784139" cy="57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Year 5 Writing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Term </a:t>
            </a:r>
            <a:r>
              <a:rPr lang="en-US" sz="6000" dirty="0" smtClean="0"/>
              <a:t>5 </a:t>
            </a:r>
            <a:r>
              <a:rPr lang="en-US" sz="6000" dirty="0"/>
              <a:t>Week 2</a:t>
            </a:r>
            <a:r>
              <a:rPr lang="en-US" sz="6000" dirty="0" smtClean="0"/>
              <a:t>.</a:t>
            </a:r>
            <a:endParaRPr lang="en-US" sz="6000" dirty="0"/>
          </a:p>
          <a:p>
            <a:r>
              <a:rPr lang="en-US" sz="6000" dirty="0" smtClean="0"/>
              <a:t>Session </a:t>
            </a:r>
            <a:r>
              <a:rPr lang="en-US" sz="6000" dirty="0"/>
              <a:t>5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2940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26261" y="1766623"/>
          <a:ext cx="11378505" cy="499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701">
                  <a:extLst>
                    <a:ext uri="{9D8B030D-6E8A-4147-A177-3AD203B41FA5}">
                      <a16:colId xmlns:a16="http://schemas.microsoft.com/office/drawing/2014/main" val="2548286578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3178119186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1272958162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439233764"/>
                    </a:ext>
                  </a:extLst>
                </a:gridCol>
                <a:gridCol w="2275701">
                  <a:extLst>
                    <a:ext uri="{9D8B030D-6E8A-4147-A177-3AD203B41FA5}">
                      <a16:colId xmlns:a16="http://schemas.microsoft.com/office/drawing/2014/main" val="2319955460"/>
                    </a:ext>
                  </a:extLst>
                </a:gridCol>
              </a:tblGrid>
              <a:tr h="124811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Information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Contrasting Ideas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 and</a:t>
                      </a:r>
                      <a:b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Effect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697553"/>
                  </a:ext>
                </a:extLst>
              </a:tr>
              <a:tr h="2171085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Moreover,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other words, 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contrast,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Nevertheless,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Hence,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 smtClean="0"/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667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9817" y="3196438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817" y="369282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addition,</a:t>
            </a:r>
            <a:endParaRPr lang="en-GB" sz="1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817" y="424935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Similarly,</a:t>
            </a: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317" y="4805876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this,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5665" y="3161813"/>
            <a:ext cx="1853640" cy="438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other hand,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5666" y="3793430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though,</a:t>
            </a:r>
            <a:endParaRPr lang="en-GB" sz="1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5665" y="4371422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</a:t>
            </a:r>
            <a:endParaRPr lang="en-GB" sz="1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2437" y="4870571"/>
            <a:ext cx="18536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Despite,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7189" y="31656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result,</a:t>
            </a:r>
            <a:endParaRPr lang="en-GB" sz="1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7925" y="37170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Consequently,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7189" y="42315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this reason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7189" y="476501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8718" y="1990794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8718" y="3165677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3875" y="3659014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instance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65377" y="2074472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Indicating</a:t>
            </a:r>
          </a:p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80755" y="3161813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Shortly after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63794" y="3678654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this,</a:t>
            </a:r>
            <a:endParaRPr lang="en-GB" sz="1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77618" y="4218174"/>
            <a:ext cx="1813538" cy="3539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time,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63794" y="4790611"/>
            <a:ext cx="18135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Meanwhile,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139" y="145971"/>
            <a:ext cx="1122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Linking sentences using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4" y="180424"/>
            <a:ext cx="644801" cy="6475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84137" y="626429"/>
            <a:ext cx="110011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</a:t>
            </a: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shown in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black, to appropriately link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correctly punctuated sentences. Your sentences should be based on any of your topic learning from year 5.   </a:t>
            </a:r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Repeat a minimum of 3 times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4B87011-7D3A-4274-8267-1E7C553E221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9668" y="900127"/>
            <a:ext cx="714470" cy="51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BD885F-FDF4-4257-B355-65DCE5E3B470}"/>
              </a:ext>
            </a:extLst>
          </p:cNvPr>
          <p:cNvSpPr txBox="1"/>
          <p:nvPr/>
        </p:nvSpPr>
        <p:spPr>
          <a:xfrm>
            <a:off x="1094643" y="1603039"/>
            <a:ext cx="10822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Learning opportunity.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SPO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planned last week you are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now going to draft your paragraph. Your paragraph should be a minimum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sentences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long. </a:t>
            </a:r>
          </a:p>
        </p:txBody>
      </p:sp>
      <p:pic>
        <p:nvPicPr>
          <p:cNvPr id="4" name="Picture 3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01" y="3115281"/>
            <a:ext cx="784140" cy="10035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D67A77-0D4B-41FF-904A-14FE58DAD112}"/>
              </a:ext>
            </a:extLst>
          </p:cNvPr>
          <p:cNvSpPr txBox="1"/>
          <p:nvPr/>
        </p:nvSpPr>
        <p:spPr>
          <a:xfrm flipH="1">
            <a:off x="1094643" y="2963541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Reminders-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Follow the structure of your SPO.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have your previous learning to help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Place a                         under any spellings that you are unsure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a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‘Have a go’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sheet, scrap paper or the back of your book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practice spellings.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Remember to include a variety of punctuation.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appropriate resources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(internet, dictionaries)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help you. </a:t>
            </a:r>
          </a:p>
        </p:txBody>
      </p:sp>
      <p:pic>
        <p:nvPicPr>
          <p:cNvPr id="7174" name="Picture 6" descr="Image result for wiggly line icon">
            <a:extLst>
              <a:ext uri="{FF2B5EF4-FFF2-40B4-BE49-F238E27FC236}">
                <a16:creationId xmlns:a16="http://schemas.microsoft.com/office/drawing/2014/main" id="{561BE603-EB06-434B-A054-B1A62EF78B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35" b="41665"/>
          <a:stretch/>
        </p:blipFill>
        <p:spPr bwMode="auto">
          <a:xfrm>
            <a:off x="2606217" y="4264304"/>
            <a:ext cx="1905000" cy="24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701E15-F21E-4973-AEF5-F735CFA0C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870" y="225468"/>
            <a:ext cx="737705" cy="8298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03B38E0-2416-4E53-B2E1-E26F550487A6}"/>
              </a:ext>
            </a:extLst>
          </p:cNvPr>
          <p:cNvSpPr/>
          <p:nvPr/>
        </p:nvSpPr>
        <p:spPr>
          <a:xfrm>
            <a:off x="1094643" y="225469"/>
            <a:ext cx="108224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1-</a:t>
            </a:r>
          </a:p>
          <a:p>
            <a:pPr lvl="0"/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to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draft, revise and edit a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paragraph containing sentences including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clauses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learning about The Mayflower.    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4172A1-7430-478A-92DA-576EF6BCD48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75454" y="1717703"/>
            <a:ext cx="919189" cy="82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762FE1-F9DA-4E9B-94E0-140E8F113460}"/>
              </a:ext>
            </a:extLst>
          </p:cNvPr>
          <p:cNvSpPr/>
          <p:nvPr/>
        </p:nvSpPr>
        <p:spPr>
          <a:xfrm>
            <a:off x="1106466" y="266287"/>
            <a:ext cx="1039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draft, revise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edit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paragraph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containing sentences that include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clauses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based upon a clip from Macbeth.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A03439-7136-4549-A69C-071ACFB0A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83" y="246811"/>
            <a:ext cx="826575" cy="8300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994DF4-8EE0-4C8C-9E88-3A012798D16C}"/>
              </a:ext>
            </a:extLst>
          </p:cNvPr>
          <p:cNvSpPr txBox="1"/>
          <p:nvPr/>
        </p:nvSpPr>
        <p:spPr>
          <a:xfrm flipH="1">
            <a:off x="1106466" y="2133890"/>
            <a:ext cx="9540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Review of previous learning</a:t>
            </a:r>
            <a:r>
              <a:rPr lang="en-GB" dirty="0"/>
              <a:t>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With your talk partner, discuss the difference between revising and editing and how you complete them both.</a:t>
            </a:r>
          </a:p>
        </p:txBody>
      </p:sp>
      <p:pic>
        <p:nvPicPr>
          <p:cNvPr id="6" name="Picture 2" descr="https://cdn2.iconfinder.com/data/icons/essential-web-5/50/pending-wait-time-revise-unfinish-256.png">
            <a:extLst>
              <a:ext uri="{FF2B5EF4-FFF2-40B4-BE49-F238E27FC236}">
                <a16:creationId xmlns:a16="http://schemas.microsoft.com/office/drawing/2014/main" id="{3C0899F5-951B-4D81-A72F-1BF003622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98" y="2209047"/>
            <a:ext cx="795158" cy="79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94837D-5A31-45FB-810A-22C3F07F67DD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0783" y="4063951"/>
            <a:ext cx="862255" cy="8300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1D51E4-CAE3-480F-8FF4-17CCA2BD774C}"/>
              </a:ext>
            </a:extLst>
          </p:cNvPr>
          <p:cNvSpPr txBox="1"/>
          <p:nvPr/>
        </p:nvSpPr>
        <p:spPr>
          <a:xfrm flipH="1">
            <a:off x="1106466" y="3853795"/>
            <a:ext cx="98578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Learning opportunity.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Today you will be revising and editing your paragraph of writing. Remember this should be done with a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pen (if you have one) 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done systematically using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next slide.  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When revising and editing make sure that your writing is still neatly presented.  </a:t>
            </a:r>
          </a:p>
        </p:txBody>
      </p:sp>
    </p:spTree>
    <p:extLst>
      <p:ext uri="{BB962C8B-B14F-4D97-AF65-F5344CB8AC3E}">
        <p14:creationId xmlns:p14="http://schemas.microsoft.com/office/powerpoint/2010/main" val="30718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37437" y="1177512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Revising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612" y="2080352"/>
            <a:ext cx="53409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Have I used a wide variety of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vocabulary?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Have any been repeated?</a:t>
            </a:r>
          </a:p>
          <a:p>
            <a:pPr marL="342900" indent="-342900">
              <a:buAutoNum type="arabicPeriod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Have I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carefully considered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my vocabulary choices? Have I checked its meaning?</a:t>
            </a:r>
          </a:p>
          <a:p>
            <a:pPr marL="342900" indent="-342900">
              <a:buAutoNum type="arabicPeriod"/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Have I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varied the starters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my sentences?</a:t>
            </a:r>
          </a:p>
          <a:p>
            <a:pPr marL="342900" indent="-342900">
              <a:buAutoNum type="arabicPeriod"/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0" descr="https://cdn2.iconfinder.com/data/icons/smartphone-thin-utilities/100/edit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4" y="419635"/>
            <a:ext cx="1609362" cy="160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5-Point Star 11"/>
          <p:cNvSpPr/>
          <p:nvPr/>
        </p:nvSpPr>
        <p:spPr>
          <a:xfrm>
            <a:off x="1630914" y="1245474"/>
            <a:ext cx="344125" cy="33963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DCED2C-BEF9-48CC-BCBA-F28E37E07163}"/>
              </a:ext>
            </a:extLst>
          </p:cNvPr>
          <p:cNvSpPr txBox="1"/>
          <p:nvPr/>
        </p:nvSpPr>
        <p:spPr>
          <a:xfrm>
            <a:off x="5896444" y="2028997"/>
            <a:ext cx="56951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Read your entire paragraph aloud. Does it make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Have I ensured that my writing has been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punctuated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correctly? Full stops, capital letters, commas, other appropriate punctuation. </a:t>
            </a:r>
          </a:p>
          <a:p>
            <a:pPr marL="342900" indent="-342900">
              <a:buAutoNum type="arabicPeriod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Have I checked any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(underlined)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that I am unsure of?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D802CE-A7B2-46A4-93D7-23A95F9FA168}"/>
              </a:ext>
            </a:extLst>
          </p:cNvPr>
          <p:cNvGrpSpPr/>
          <p:nvPr/>
        </p:nvGrpSpPr>
        <p:grpSpPr>
          <a:xfrm>
            <a:off x="6096000" y="440793"/>
            <a:ext cx="5312682" cy="1609362"/>
            <a:chOff x="146804" y="225803"/>
            <a:chExt cx="5312682" cy="160936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0F7F88D-592F-4F4B-A46E-3086215CED8A}"/>
                </a:ext>
              </a:extLst>
            </p:cNvPr>
            <p:cNvSpPr txBox="1"/>
            <p:nvPr/>
          </p:nvSpPr>
          <p:spPr>
            <a:xfrm>
              <a:off x="1756166" y="1030485"/>
              <a:ext cx="37033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Editing</a:t>
              </a:r>
            </a:p>
          </p:txBody>
        </p:sp>
        <p:pic>
          <p:nvPicPr>
            <p:cNvPr id="17" name="Picture 20" descr="https://cdn2.iconfinder.com/data/icons/smartphone-thin-utilities/100/edit-256.png">
              <a:extLst>
                <a:ext uri="{FF2B5EF4-FFF2-40B4-BE49-F238E27FC236}">
                  <a16:creationId xmlns:a16="http://schemas.microsoft.com/office/drawing/2014/main" id="{AF72CECE-5D04-4E90-A839-723408DC63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04" y="225803"/>
              <a:ext cx="1609362" cy="1609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3403139-79DF-420E-8EBF-0362FED2F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11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42625" y="1105568"/>
              <a:ext cx="367190" cy="367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11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Year 5 Writing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Term </a:t>
            </a:r>
            <a:r>
              <a:rPr lang="en-US" sz="6000" dirty="0" smtClean="0"/>
              <a:t>5 </a:t>
            </a:r>
            <a:r>
              <a:rPr lang="en-US" sz="6000" dirty="0"/>
              <a:t>Week 2</a:t>
            </a:r>
            <a:r>
              <a:rPr lang="en-US" sz="6000" dirty="0" smtClean="0"/>
              <a:t>.</a:t>
            </a:r>
            <a:endParaRPr lang="en-US" sz="6000" dirty="0"/>
          </a:p>
          <a:p>
            <a:r>
              <a:rPr lang="en-US" sz="6000" dirty="0" smtClean="0"/>
              <a:t>Session </a:t>
            </a:r>
            <a:r>
              <a:rPr lang="en-US" sz="6000" dirty="0"/>
              <a:t>2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0714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84137" y="2453604"/>
            <a:ext cx="10880994" cy="28477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299252"/>
            <a:ext cx="644802" cy="64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139" y="145971"/>
            <a:ext cx="112206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Session 2.</a:t>
            </a: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Categorising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their purpose in writing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7" y="1866795"/>
            <a:ext cx="644802" cy="6475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4139" y="1836625"/>
            <a:ext cx="4661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Previous Learning-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136" y="2523257"/>
            <a:ext cx="11129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ideas in sentences link well together, we say they are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8319" y="3454769"/>
            <a:ext cx="37225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Cohesive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- Sticking together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52000" y="3423773"/>
            <a:ext cx="506319" cy="5084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4135" y="4001855"/>
            <a:ext cx="11129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Cohesive devices can have different purposes depending on the subject of the two sentences – some can add information whilst others can show cause and effect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 flipV="1">
            <a:off x="7780866" y="3346624"/>
            <a:ext cx="399665" cy="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/>
      <p:bldP spid="8" grpId="0"/>
      <p:bldP spid="10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138" y="785136"/>
            <a:ext cx="109774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</a:t>
            </a: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cohesive device within these pairs of sentences:</a:t>
            </a: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are scared of spiders. However, these animal have several benefits to humans and very few in Britain can do any harm.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139" y="3943969"/>
            <a:ext cx="10977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are scared of spiders. As a result of this, spiders are often killed, leaving our homes at risk to an increase in pests and insects.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139" y="5090965"/>
            <a:ext cx="10977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example shows a </a:t>
            </a:r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contrasting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cohesive device?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know?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" y="5093941"/>
            <a:ext cx="644802" cy="6475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5" y="180425"/>
            <a:ext cx="644802" cy="64754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4139" y="145971"/>
            <a:ext cx="1122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Categorising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their purpose in writing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44172A1-7430-478A-92DA-576EF6BCD48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0740" y="1347658"/>
            <a:ext cx="713397" cy="5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2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955" y="396249"/>
            <a:ext cx="11147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 you identify them correctly?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are scared of spiders. However, these animal have several benefits to humans and very few in Britain can do any harm.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94564" y="1743856"/>
            <a:ext cx="1425389" cy="79337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4139" y="3323993"/>
            <a:ext cx="10977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are scared of spiders. As a result of this, spiders are often killed, leaving our homes at risk to an increase in pests and insects.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554047" y="3279483"/>
            <a:ext cx="2515132" cy="79337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4139" y="5090965"/>
            <a:ext cx="10977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Opportunity- 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example shows a </a:t>
            </a:r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contrasting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cohesive device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know? Answer in full sentences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1741" y="2413896"/>
            <a:ext cx="48723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51205" y="2439563"/>
            <a:ext cx="3538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3510" y="3002060"/>
            <a:ext cx="8066715" cy="2406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4139" y="3890210"/>
            <a:ext cx="48723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56129" y="3890210"/>
            <a:ext cx="353804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4139" y="4476770"/>
            <a:ext cx="8231524" cy="29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4139" y="145971"/>
            <a:ext cx="1122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Goal: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Categorising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ohesive devices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their purpose in writing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5" y="180425"/>
            <a:ext cx="644802" cy="64754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4172A1-7430-478A-92DA-576EF6BCD4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740" y="5253312"/>
            <a:ext cx="713397" cy="536950"/>
          </a:xfrm>
          <a:prstGeom prst="rect">
            <a:avLst/>
          </a:prstGeom>
        </p:spPr>
      </p:pic>
      <p:pic>
        <p:nvPicPr>
          <p:cNvPr id="25" name="Picture 24" descr="Image result for 1 person icon">
            <a:extLst>
              <a:ext uri="{FF2B5EF4-FFF2-40B4-BE49-F238E27FC236}">
                <a16:creationId xmlns:a16="http://schemas.microsoft.com/office/drawing/2014/main" id="{4C8D4DFB-EB1C-4D94-8A7F-78A4239025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4569"/>
            <a:ext cx="681741" cy="866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67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2100</Words>
  <Application>Microsoft Office PowerPoint</Application>
  <PresentationFormat>Widescreen</PresentationFormat>
  <Paragraphs>349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Hello year five and welcome to term 5. </vt:lpstr>
      <vt:lpstr>Year 5 Writing </vt:lpstr>
      <vt:lpstr>PowerPoint Presentation</vt:lpstr>
      <vt:lpstr>PowerPoint Presentation</vt:lpstr>
      <vt:lpstr>PowerPoint Presentation</vt:lpstr>
      <vt:lpstr>Year 5 Writing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5 Writing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5 Writing </vt:lpstr>
      <vt:lpstr>PowerPoint Presentation</vt:lpstr>
      <vt:lpstr>PowerPoint Presentation</vt:lpstr>
      <vt:lpstr>PowerPoint Presentation</vt:lpstr>
      <vt:lpstr>PowerPoint Presentation</vt:lpstr>
      <vt:lpstr>Year 5 Writing </vt:lpstr>
      <vt:lpstr>PowerPoint Presentation</vt:lpstr>
    </vt:vector>
  </TitlesOfParts>
  <Company>Eggbuckland Community College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year five and welcome to term 5. </dc:title>
  <dc:creator>Sarah Gray</dc:creator>
  <cp:lastModifiedBy>Sarah Gray</cp:lastModifiedBy>
  <cp:revision>17</cp:revision>
  <dcterms:created xsi:type="dcterms:W3CDTF">2020-04-09T17:45:32Z</dcterms:created>
  <dcterms:modified xsi:type="dcterms:W3CDTF">2020-04-17T12:56:35Z</dcterms:modified>
</cp:coreProperties>
</file>