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1DF9-8C83-4776-B5D1-01146D08A22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E61E-41AC-4971-8089-88B3D5D4D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4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1DF9-8C83-4776-B5D1-01146D08A22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E61E-41AC-4971-8089-88B3D5D4D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8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1DF9-8C83-4776-B5D1-01146D08A22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E61E-41AC-4971-8089-88B3D5D4D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70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1DF9-8C83-4776-B5D1-01146D08A22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E61E-41AC-4971-8089-88B3D5D4D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31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1DF9-8C83-4776-B5D1-01146D08A22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E61E-41AC-4971-8089-88B3D5D4D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23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1DF9-8C83-4776-B5D1-01146D08A22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E61E-41AC-4971-8089-88B3D5D4D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36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1DF9-8C83-4776-B5D1-01146D08A22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E61E-41AC-4971-8089-88B3D5D4D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7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1DF9-8C83-4776-B5D1-01146D08A22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E61E-41AC-4971-8089-88B3D5D4D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25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1DF9-8C83-4776-B5D1-01146D08A22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E61E-41AC-4971-8089-88B3D5D4D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93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1DF9-8C83-4776-B5D1-01146D08A22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E61E-41AC-4971-8089-88B3D5D4D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7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1DF9-8C83-4776-B5D1-01146D08A22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E61E-41AC-4971-8089-88B3D5D4D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19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01DF9-8C83-4776-B5D1-01146D08A22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5E61E-41AC-4971-8089-88B3D5D4D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30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23</a:t>
            </a:r>
            <a:r>
              <a:rPr lang="en-GB" baseline="30000" dirty="0" smtClean="0"/>
              <a:t>rd</a:t>
            </a:r>
            <a:r>
              <a:rPr lang="en-GB" dirty="0" smtClean="0"/>
              <a:t> March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426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26</a:t>
            </a:r>
            <a:r>
              <a:rPr lang="en-GB" baseline="30000" dirty="0" smtClean="0"/>
              <a:t>th</a:t>
            </a:r>
            <a:r>
              <a:rPr lang="en-GB" dirty="0" smtClean="0"/>
              <a:t> March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359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When, after and 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dirty="0">
                <a:solidFill>
                  <a:srgbClr val="002060"/>
                </a:solidFill>
              </a:rPr>
              <a:t>When</a:t>
            </a:r>
            <a:r>
              <a:rPr lang="en-GB" sz="4000" dirty="0"/>
              <a:t>, </a:t>
            </a:r>
            <a:r>
              <a:rPr lang="en-GB" sz="4000" dirty="0">
                <a:solidFill>
                  <a:srgbClr val="002060"/>
                </a:solidFill>
              </a:rPr>
              <a:t>after</a:t>
            </a:r>
            <a:r>
              <a:rPr lang="en-GB" sz="4000" dirty="0"/>
              <a:t> and </a:t>
            </a:r>
            <a:r>
              <a:rPr lang="en-GB" sz="4000" dirty="0">
                <a:solidFill>
                  <a:srgbClr val="002060"/>
                </a:solidFill>
              </a:rPr>
              <a:t>before</a:t>
            </a:r>
            <a:r>
              <a:rPr lang="en-GB" sz="4000" dirty="0"/>
              <a:t> are subordinating conjunctions.</a:t>
            </a:r>
          </a:p>
          <a:p>
            <a:pPr marL="0" indent="0">
              <a:buNone/>
            </a:pPr>
            <a:r>
              <a:rPr lang="en-GB" sz="4000" dirty="0"/>
              <a:t>They are used in complex sentences.</a:t>
            </a:r>
          </a:p>
          <a:p>
            <a:pPr marL="0" indent="0">
              <a:buNone/>
            </a:pPr>
            <a:r>
              <a:rPr lang="en-GB" sz="4000" dirty="0"/>
              <a:t>They help us to understand the time or order in which events happen.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745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8673A-762A-4577-B4D6-7A876A946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0088"/>
            <a:ext cx="10515600" cy="5476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Task: write three sentences about the Vikings using when, before and after. You can use these sentence starters if you wish.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When the Vikings sailed to Britain, …</a:t>
            </a:r>
          </a:p>
          <a:p>
            <a:pPr marL="0" indent="0">
              <a:buNone/>
            </a:pPr>
            <a:r>
              <a:rPr lang="en-GB" sz="3600" dirty="0" smtClean="0"/>
              <a:t>Before the Vikings left their homelands, … </a:t>
            </a:r>
          </a:p>
          <a:p>
            <a:pPr marL="0" indent="0">
              <a:buNone/>
            </a:pPr>
            <a:r>
              <a:rPr lang="en-GB" sz="3600" dirty="0" smtClean="0"/>
              <a:t>After the Vikings first came to Britain, …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16349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27</a:t>
            </a:r>
            <a:r>
              <a:rPr lang="en-GB" baseline="30000" dirty="0" smtClean="0"/>
              <a:t>th</a:t>
            </a:r>
            <a:r>
              <a:rPr lang="en-GB" dirty="0" smtClean="0"/>
              <a:t> March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575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76363"/>
          </a:xfrm>
        </p:spPr>
        <p:txBody>
          <a:bodyPr/>
          <a:lstStyle/>
          <a:p>
            <a:r>
              <a:rPr lang="en-GB" dirty="0"/>
              <a:t>Using a pattern of </a:t>
            </a:r>
            <a:r>
              <a:rPr lang="en-GB" dirty="0" smtClean="0"/>
              <a:t>three</a:t>
            </a:r>
            <a:br>
              <a:rPr lang="en-GB" dirty="0" smtClean="0"/>
            </a:br>
            <a:r>
              <a:rPr lang="en-GB" sz="3200" dirty="0" smtClean="0"/>
              <a:t>Do you remember using patterns of three in your writing?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7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/>
              <a:t>Small hurried towards the frozen pond, under the bridge and over the ice.</a:t>
            </a:r>
          </a:p>
          <a:p>
            <a:pPr marL="0" indent="0">
              <a:buNone/>
            </a:pPr>
            <a:r>
              <a:rPr lang="en-GB" sz="3600" dirty="0"/>
              <a:t>Verbs could be </a:t>
            </a:r>
            <a:r>
              <a:rPr lang="en-GB" sz="3600" dirty="0" smtClean="0"/>
              <a:t>added </a:t>
            </a:r>
            <a:r>
              <a:rPr lang="en-GB" sz="3600" dirty="0"/>
              <a:t>into the sentence in a pattern of three</a:t>
            </a:r>
            <a:r>
              <a:rPr lang="en-GB" sz="3200" dirty="0"/>
              <a:t>:</a:t>
            </a:r>
          </a:p>
          <a:p>
            <a:pPr marL="0" indent="0">
              <a:buNone/>
            </a:pPr>
            <a:r>
              <a:rPr lang="en-GB" sz="3600" b="1" dirty="0" smtClean="0"/>
              <a:t>Small </a:t>
            </a:r>
            <a:r>
              <a:rPr lang="en-GB" sz="3600" b="1" dirty="0">
                <a:solidFill>
                  <a:srgbClr val="0070C0"/>
                </a:solidFill>
              </a:rPr>
              <a:t>hurried</a:t>
            </a:r>
            <a:r>
              <a:rPr lang="en-GB" sz="3600" b="1" dirty="0"/>
              <a:t> towards the frozen pond, </a:t>
            </a:r>
            <a:r>
              <a:rPr lang="en-GB" sz="3600" b="1" dirty="0">
                <a:solidFill>
                  <a:srgbClr val="0070C0"/>
                </a:solidFill>
              </a:rPr>
              <a:t>darted</a:t>
            </a:r>
            <a:r>
              <a:rPr lang="en-GB" sz="3600" b="1" dirty="0"/>
              <a:t> under the bridge and </a:t>
            </a:r>
            <a:r>
              <a:rPr lang="en-GB" sz="3600" b="1" dirty="0">
                <a:solidFill>
                  <a:srgbClr val="0070C0"/>
                </a:solidFill>
              </a:rPr>
              <a:t>slid</a:t>
            </a:r>
            <a:r>
              <a:rPr lang="en-GB" sz="3600" b="1" dirty="0"/>
              <a:t> over the ice</a:t>
            </a:r>
            <a:r>
              <a:rPr lang="en-GB" sz="3600" b="1" dirty="0" smtClean="0"/>
              <a:t>.</a:t>
            </a:r>
          </a:p>
          <a:p>
            <a:pPr marL="0" indent="0">
              <a:buNone/>
            </a:pPr>
            <a:r>
              <a:rPr lang="en-GB" sz="3600" dirty="0"/>
              <a:t>Can you try to write </a:t>
            </a:r>
            <a:r>
              <a:rPr lang="en-GB" sz="3600" dirty="0" smtClean="0"/>
              <a:t>three </a:t>
            </a:r>
            <a:r>
              <a:rPr lang="en-GB" sz="3600" dirty="0"/>
              <a:t>sentences </a:t>
            </a:r>
            <a:r>
              <a:rPr lang="en-GB" sz="3600" dirty="0" smtClean="0"/>
              <a:t>about a character of your own?</a:t>
            </a:r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77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Because, but and 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Because</a:t>
            </a:r>
            <a:r>
              <a:rPr lang="en-GB" sz="4800" dirty="0"/>
              <a:t> explains why something is true</a:t>
            </a:r>
          </a:p>
          <a:p>
            <a:pPr marL="0" lvl="0" indent="0">
              <a:buNone/>
            </a:pPr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But </a:t>
            </a:r>
            <a:r>
              <a:rPr lang="en-GB" sz="4800" dirty="0"/>
              <a:t>indicates a change of direction</a:t>
            </a:r>
          </a:p>
          <a:p>
            <a:pPr marL="0" lvl="0" indent="0">
              <a:buNone/>
            </a:pPr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So</a:t>
            </a:r>
            <a:r>
              <a:rPr lang="en-GB" sz="4800" dirty="0"/>
              <a:t> tells us what happens as a result of something else – cause and effect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87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8673A-762A-4577-B4D6-7A876A946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0088"/>
            <a:ext cx="10515600" cy="5476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Task: write three sentences about the Anglo Saxons using because, but and so. You can use these sentence starters if you wish.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The Anglo Saxons left their homelands in Europe because…</a:t>
            </a:r>
          </a:p>
          <a:p>
            <a:pPr marL="0" indent="0">
              <a:buNone/>
            </a:pPr>
            <a:r>
              <a:rPr lang="en-GB" sz="3600" dirty="0" smtClean="0"/>
              <a:t>The Anglo Saxons were mainly farmers, but …</a:t>
            </a:r>
          </a:p>
          <a:p>
            <a:pPr marL="0" indent="0">
              <a:buNone/>
            </a:pPr>
            <a:r>
              <a:rPr lang="en-GB" sz="3600" dirty="0" smtClean="0"/>
              <a:t>The Anglo Saxons were unable to grow crops where they lived, so …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4318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24</a:t>
            </a:r>
            <a:r>
              <a:rPr lang="en-GB" baseline="30000" dirty="0" smtClean="0"/>
              <a:t>th</a:t>
            </a:r>
            <a:r>
              <a:rPr lang="en-GB" dirty="0" smtClean="0"/>
              <a:t> March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54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Because, but and 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Because</a:t>
            </a:r>
            <a:r>
              <a:rPr lang="en-GB" sz="4800" dirty="0"/>
              <a:t> explains why something is true</a:t>
            </a:r>
          </a:p>
          <a:p>
            <a:pPr marL="0" lvl="0" indent="0">
              <a:buNone/>
            </a:pPr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But </a:t>
            </a:r>
            <a:r>
              <a:rPr lang="en-GB" sz="4800" dirty="0"/>
              <a:t>indicates a change of direction</a:t>
            </a:r>
          </a:p>
          <a:p>
            <a:pPr marL="0" lvl="0" indent="0">
              <a:buNone/>
            </a:pPr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So</a:t>
            </a:r>
            <a:r>
              <a:rPr lang="en-GB" sz="4800" dirty="0"/>
              <a:t> tells us what happens as a result of something else – cause and effect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00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8673A-762A-4577-B4D6-7A876A946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0088"/>
            <a:ext cx="10515600" cy="5476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 smtClean="0"/>
              <a:t>Task: </a:t>
            </a:r>
            <a:r>
              <a:rPr lang="en-GB" sz="3600" dirty="0" smtClean="0"/>
              <a:t>write three sentences about the Vikings using because, but and so. You can use these sentence starters if you wish.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The Vikings settled in Britain because…</a:t>
            </a:r>
          </a:p>
          <a:p>
            <a:pPr marL="0" indent="0">
              <a:buNone/>
            </a:pPr>
            <a:r>
              <a:rPr lang="en-GB" sz="3600" dirty="0" smtClean="0"/>
              <a:t>The Vikings raided villages on the coast of Britain, but…</a:t>
            </a:r>
          </a:p>
          <a:p>
            <a:pPr marL="0" indent="0">
              <a:buNone/>
            </a:pPr>
            <a:r>
              <a:rPr lang="en-GB" sz="3600" dirty="0" smtClean="0"/>
              <a:t>The Viking came from Scandinavia, so…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40222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25</a:t>
            </a:r>
            <a:r>
              <a:rPr lang="en-GB" baseline="30000" dirty="0" smtClean="0"/>
              <a:t>th</a:t>
            </a:r>
            <a:r>
              <a:rPr lang="en-GB" dirty="0" smtClean="0"/>
              <a:t> March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03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When, after and 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dirty="0">
                <a:solidFill>
                  <a:srgbClr val="002060"/>
                </a:solidFill>
              </a:rPr>
              <a:t>When</a:t>
            </a:r>
            <a:r>
              <a:rPr lang="en-GB" sz="4000" dirty="0"/>
              <a:t>, </a:t>
            </a:r>
            <a:r>
              <a:rPr lang="en-GB" sz="4000" dirty="0">
                <a:solidFill>
                  <a:srgbClr val="002060"/>
                </a:solidFill>
              </a:rPr>
              <a:t>after</a:t>
            </a:r>
            <a:r>
              <a:rPr lang="en-GB" sz="4000" dirty="0"/>
              <a:t> and </a:t>
            </a:r>
            <a:r>
              <a:rPr lang="en-GB" sz="4000" dirty="0">
                <a:solidFill>
                  <a:srgbClr val="002060"/>
                </a:solidFill>
              </a:rPr>
              <a:t>before</a:t>
            </a:r>
            <a:r>
              <a:rPr lang="en-GB" sz="4000" dirty="0"/>
              <a:t> are subordinating conjunctions.</a:t>
            </a:r>
          </a:p>
          <a:p>
            <a:pPr marL="0" indent="0">
              <a:buNone/>
            </a:pPr>
            <a:r>
              <a:rPr lang="en-GB" sz="4000" dirty="0"/>
              <a:t>They are used in complex sentences.</a:t>
            </a:r>
          </a:p>
          <a:p>
            <a:pPr marL="0" indent="0">
              <a:buNone/>
            </a:pPr>
            <a:r>
              <a:rPr lang="en-GB" sz="4000" dirty="0"/>
              <a:t>They help us to understand the time or order in which events happen.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357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8673A-762A-4577-B4D6-7A876A946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0088"/>
            <a:ext cx="10515600" cy="5476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Task: write three sentences about the Anglo Saxons using when, before and after. You can use these sentence starters if you wish.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When the Anglo Saxons migrated to Britain, …</a:t>
            </a:r>
          </a:p>
          <a:p>
            <a:pPr marL="0" indent="0">
              <a:buNone/>
            </a:pPr>
            <a:r>
              <a:rPr lang="en-GB" sz="3600" dirty="0" smtClean="0"/>
              <a:t>Before the Anglo Saxons left their homelands, … </a:t>
            </a:r>
          </a:p>
          <a:p>
            <a:pPr marL="0" indent="0">
              <a:buNone/>
            </a:pPr>
            <a:r>
              <a:rPr lang="en-GB" sz="3600" dirty="0" smtClean="0"/>
              <a:t>After the Anglo Saxons settled in Britain, …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71882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427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Monday 23rd March</vt:lpstr>
      <vt:lpstr>Because, but and so</vt:lpstr>
      <vt:lpstr>PowerPoint Presentation</vt:lpstr>
      <vt:lpstr>Tuesday 24th March</vt:lpstr>
      <vt:lpstr>Because, but and so</vt:lpstr>
      <vt:lpstr>PowerPoint Presentation</vt:lpstr>
      <vt:lpstr>Wednesday 25th March</vt:lpstr>
      <vt:lpstr>When, after and before</vt:lpstr>
      <vt:lpstr>PowerPoint Presentation</vt:lpstr>
      <vt:lpstr>Thursday 26th March</vt:lpstr>
      <vt:lpstr>When, after and before</vt:lpstr>
      <vt:lpstr>PowerPoint Presentation</vt:lpstr>
      <vt:lpstr>Friday 27th March </vt:lpstr>
      <vt:lpstr>Using a pattern of three Do you remember using patterns of three in your writing?</vt:lpstr>
    </vt:vector>
  </TitlesOfParts>
  <Company>Eggbuckland Community College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23rd March</dc:title>
  <dc:creator>MICHELLE LOCKETT</dc:creator>
  <cp:lastModifiedBy>MICHELLE LOCKETT</cp:lastModifiedBy>
  <cp:revision>2</cp:revision>
  <dcterms:created xsi:type="dcterms:W3CDTF">2020-03-20T14:11:24Z</dcterms:created>
  <dcterms:modified xsi:type="dcterms:W3CDTF">2020-03-22T19:07:28Z</dcterms:modified>
</cp:coreProperties>
</file>